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ar-IQ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85C395-F5DC-4B06-82CF-480F90AB974E}" type="datetimeFigureOut">
              <a:rPr lang="ar-IQ" smtClean="0"/>
              <a:t>13/05/1443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AB9E66-95EF-4307-846D-986DBBFCE3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ctrTitle"/>
          </p:nvPr>
        </p:nvSpPr>
        <p:spPr>
          <a:xfrm>
            <a:off x="931640" y="2348880"/>
            <a:ext cx="7200800" cy="4032448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IQ" sz="2000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ar-IQ" sz="2000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000" dirty="0" smtClean="0">
                <a:solidFill>
                  <a:schemeClr val="tx1"/>
                </a:solidFill>
                <a:latin typeface="Simplified Arabic" pitchFamily="18" charset="-78"/>
                <a:ea typeface="Times New Roman"/>
                <a:cs typeface="PT Bold Heading" pitchFamily="2" charset="-78"/>
              </a:rPr>
              <a:t> </a:t>
            </a:r>
            <a:r>
              <a:rPr lang="ar-IQ" sz="32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عنوان المحاضرة </a:t>
            </a:r>
            <a:r>
              <a:rPr lang="ar-IQ" sz="28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ar-IQ" sz="28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800" dirty="0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أثر الكيمياء في استبيان مسرح الجريمة</a:t>
            </a:r>
            <a:r>
              <a:rPr lang="en-US" sz="2400" b="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400" b="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ar-IQ" sz="2400" b="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تقديم كل من : </a:t>
            </a:r>
            <a:r>
              <a:rPr lang="en-US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en-US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400" dirty="0" err="1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أ.م.د</a:t>
            </a:r>
            <a:r>
              <a:rPr lang="ar-IQ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. زهير حسين جواد</a:t>
            </a:r>
            <a:br>
              <a:rPr lang="ar-IQ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</a:br>
            <a:r>
              <a:rPr lang="ar-IQ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م. </a:t>
            </a:r>
            <a:r>
              <a:rPr lang="ar-IQ" sz="240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هند </a:t>
            </a:r>
            <a:r>
              <a:rPr lang="ar-IQ" sz="2400" dirty="0" smtClean="0">
                <a:ln w="1905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/>
                <a:cs typeface="PT Bold Heading" pitchFamily="2" charset="-78"/>
              </a:rPr>
              <a:t>عبد الوهاب عبد اللطيف</a:t>
            </a:r>
            <a:r>
              <a:rPr lang="en-US" sz="1800" dirty="0">
                <a:solidFill>
                  <a:schemeClr val="tx1"/>
                </a:solidFill>
                <a:latin typeface="Simplified Arabic" pitchFamily="18" charset="-78"/>
                <a:ea typeface="Times New Roman"/>
                <a:cs typeface="PT Bold Heading" pitchFamily="2" charset="-78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Simplified Arabic" pitchFamily="18" charset="-78"/>
                <a:ea typeface="Times New Roman"/>
                <a:cs typeface="PT Bold Heading" pitchFamily="2" charset="-78"/>
              </a:rPr>
            </a:b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331640" y="5589240"/>
            <a:ext cx="6400800" cy="100811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915816" y="380597"/>
            <a:ext cx="3888432" cy="15788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IQ" sz="1600" dirty="0" smtClean="0">
                <a:solidFill>
                  <a:srgbClr val="FFFF00"/>
                </a:solidFill>
                <a:ea typeface="Calibri"/>
                <a:cs typeface="PT Bold Heading" pitchFamily="2" charset="-78"/>
              </a:rPr>
              <a:t>             </a:t>
            </a:r>
            <a:r>
              <a:rPr lang="ar-IQ" sz="2800" dirty="0" smtClean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PT Bold Heading" pitchFamily="2" charset="-78"/>
              </a:rPr>
              <a:t>جــــامـــعة ديالــــى </a:t>
            </a:r>
            <a:endParaRPr lang="en-US" sz="1400" dirty="0"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Calibri"/>
              <a:cs typeface="PT Bold Heading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IQ" sz="2800" dirty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PT Bold Heading" pitchFamily="2" charset="-78"/>
              </a:rPr>
              <a:t>         كلية التربية </a:t>
            </a:r>
            <a:r>
              <a:rPr lang="ar-IQ" sz="2800" dirty="0" smtClean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PT Bold Heading" pitchFamily="2" charset="-78"/>
              </a:rPr>
              <a:t>الاساسية</a:t>
            </a:r>
            <a:endParaRPr lang="en-US" sz="1400" dirty="0"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Calibri"/>
              <a:cs typeface="PT Bold Heading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ar-IQ" sz="2800" dirty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PT Bold Heading" pitchFamily="2" charset="-78"/>
              </a:rPr>
              <a:t>        </a:t>
            </a:r>
            <a:r>
              <a:rPr lang="ar-IQ" sz="2800" dirty="0" smtClean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PT Bold Heading" pitchFamily="2" charset="-78"/>
              </a:rPr>
              <a:t>قســــــم العلـــــوم </a:t>
            </a:r>
            <a:endParaRPr lang="ar-IQ" sz="2800" dirty="0"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3256"/>
            <a:ext cx="1512168" cy="1493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40"/>
          <a:stretch/>
        </p:blipFill>
        <p:spPr>
          <a:xfrm>
            <a:off x="6541570" y="510363"/>
            <a:ext cx="2054721" cy="130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8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4" b="43704"/>
          <a:stretch/>
        </p:blipFill>
        <p:spPr>
          <a:xfrm>
            <a:off x="323528" y="278272"/>
            <a:ext cx="8558708" cy="610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96" b="7513"/>
          <a:stretch/>
        </p:blipFill>
        <p:spPr>
          <a:xfrm>
            <a:off x="323528" y="332656"/>
            <a:ext cx="848670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1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endParaRPr lang="ar-IQ" sz="4800" b="1" dirty="0" smtClean="0">
              <a:solidFill>
                <a:srgbClr val="FFFF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just">
              <a:lnSpc>
                <a:spcPct val="115000"/>
              </a:lnSpc>
            </a:pPr>
            <a:endParaRPr lang="ar-IQ" sz="4800" b="1" dirty="0">
              <a:solidFill>
                <a:srgbClr val="FFFF00"/>
              </a:solidFill>
              <a:latin typeface="Simplified Arabic" pitchFamily="18" charset="-78"/>
              <a:cs typeface="PT Bold Heading" pitchFamily="2" charset="-78"/>
            </a:endParaRPr>
          </a:p>
          <a:p>
            <a:pPr>
              <a:lnSpc>
                <a:spcPct val="115000"/>
              </a:lnSpc>
            </a:pPr>
            <a:r>
              <a:rPr lang="ar-IQ" sz="4800" b="1" dirty="0" smtClean="0">
                <a:solidFill>
                  <a:srgbClr val="FFFF00"/>
                </a:solidFill>
                <a:latin typeface="Simplified Arabic" pitchFamily="18" charset="-78"/>
                <a:cs typeface="PT Bold Heading" pitchFamily="2" charset="-78"/>
              </a:rPr>
              <a:t>شكراً لحسن إستماعكُم وإصغائكم </a:t>
            </a:r>
          </a:p>
          <a:p>
            <a:pPr algn="just">
              <a:lnSpc>
                <a:spcPct val="115000"/>
              </a:lnSpc>
            </a:pPr>
            <a:endParaRPr lang="ar-IQ" sz="4800" b="1" dirty="0">
              <a:solidFill>
                <a:srgbClr val="FFFF00"/>
              </a:solidFill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618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7" b="21481"/>
          <a:stretch/>
        </p:blipFill>
        <p:spPr>
          <a:xfrm>
            <a:off x="323528" y="333828"/>
            <a:ext cx="8424936" cy="604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1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26" b="5185"/>
          <a:stretch/>
        </p:blipFill>
        <p:spPr>
          <a:xfrm>
            <a:off x="323528" y="404664"/>
            <a:ext cx="842493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1" b="56825"/>
          <a:stretch/>
        </p:blipFill>
        <p:spPr>
          <a:xfrm>
            <a:off x="323528" y="332656"/>
            <a:ext cx="849694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9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1" b="6032"/>
          <a:stretch/>
        </p:blipFill>
        <p:spPr>
          <a:xfrm>
            <a:off x="323528" y="260648"/>
            <a:ext cx="848670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9" b="44338"/>
          <a:stretch/>
        </p:blipFill>
        <p:spPr>
          <a:xfrm>
            <a:off x="323528" y="332656"/>
            <a:ext cx="848670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4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96" b="14074"/>
          <a:stretch/>
        </p:blipFill>
        <p:spPr>
          <a:xfrm>
            <a:off x="323528" y="332656"/>
            <a:ext cx="84867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7" b="43916"/>
          <a:stretch/>
        </p:blipFill>
        <p:spPr>
          <a:xfrm>
            <a:off x="323528" y="348590"/>
            <a:ext cx="8558708" cy="596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6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08" b="10017"/>
          <a:stretch/>
        </p:blipFill>
        <p:spPr>
          <a:xfrm>
            <a:off x="323528" y="332656"/>
            <a:ext cx="855870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عرض على الشاشة (3:4)‏</PresentationFormat>
  <Paragraphs>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شكل موجة</vt:lpstr>
      <vt:lpstr>  عنوان المحاضرة  أثر الكيمياء في استبيان مسرح الجريمة  تقديم كل من :  أ.م.د. زهير حسين جواد م. هند عبد الوهاب عبد اللطيف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عنوان المحاضرة  أثر الكيمياء في استبيان مسرح الجريمة  تقديم كل من :  أ.م.د. زهير حسين جواد م. هند عبد الوهاب عبد اللطيف </dc:title>
  <cp:lastModifiedBy>Maher</cp:lastModifiedBy>
  <cp:revision>1</cp:revision>
  <dcterms:modified xsi:type="dcterms:W3CDTF">2021-12-17T20:18:23Z</dcterms:modified>
</cp:coreProperties>
</file>